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9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8FCC4F-761F-4071-A11D-B280DA57CC71}" v="6" dt="2025-08-22T07:07:27.3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467" autoAdjust="0"/>
    <p:restoredTop sz="74693" autoAdjust="0"/>
  </p:normalViewPr>
  <p:slideViewPr>
    <p:cSldViewPr snapToGrid="0">
      <p:cViewPr varScale="1">
        <p:scale>
          <a:sx n="51" d="100"/>
          <a:sy n="51" d="100"/>
        </p:scale>
        <p:origin x="8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A5BBD-96E3-40F4-B58D-24C15B49AC49}" type="datetimeFigureOut">
              <a:rPr lang="en-ZA" smtClean="0"/>
              <a:t>2025/08/27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68F992-B471-4EA2-966C-843CA95CDF1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39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8F992-B471-4EA2-966C-843CA95CDF10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93520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059F5C-DC2B-6F14-8356-01677125F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734921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4283400"/>
            <a:ext cx="9144000" cy="92450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98418" y="5370512"/>
            <a:ext cx="2743200" cy="365125"/>
          </a:xfrm>
        </p:spPr>
        <p:txBody>
          <a:bodyPr/>
          <a:lstStyle/>
          <a:p>
            <a:fld id="{6C3E981B-EA60-4BC9-BA6C-6809D543AFA7}" type="datetimeFigureOut">
              <a:rPr lang="en-ZA" smtClean="0"/>
              <a:t>2025/08/27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35584" y="5372244"/>
            <a:ext cx="4114800" cy="36512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7545" y="5349875"/>
            <a:ext cx="2743200" cy="365125"/>
          </a:xfrm>
        </p:spPr>
        <p:txBody>
          <a:bodyPr/>
          <a:lstStyle/>
          <a:p>
            <a:fld id="{E1E6BD99-476D-4F26-8260-8262EBF5F9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28090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981B-EA60-4BC9-BA6C-6809D543AFA7}" type="datetimeFigureOut">
              <a:rPr lang="en-ZA" smtClean="0"/>
              <a:t>2025/08/27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BD99-476D-4F26-8260-8262EBF5F9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44800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981B-EA60-4BC9-BA6C-6809D543AFA7}" type="datetimeFigureOut">
              <a:rPr lang="en-ZA" smtClean="0"/>
              <a:t>2025/08/27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BD99-476D-4F26-8260-8262EBF5F9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41651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981B-EA60-4BC9-BA6C-6809D543AFA7}" type="datetimeFigureOut">
              <a:rPr lang="en-ZA" smtClean="0"/>
              <a:t>2025/08/27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BD99-476D-4F26-8260-8262EBF5F9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0250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981B-EA60-4BC9-BA6C-6809D543AFA7}" type="datetimeFigureOut">
              <a:rPr lang="en-ZA" smtClean="0"/>
              <a:t>2025/08/27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BD99-476D-4F26-8260-8262EBF5F9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14499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981B-EA60-4BC9-BA6C-6809D543AFA7}" type="datetimeFigureOut">
              <a:rPr lang="en-ZA" smtClean="0"/>
              <a:t>2025/08/27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BD99-476D-4F26-8260-8262EBF5F9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80495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981B-EA60-4BC9-BA6C-6809D543AFA7}" type="datetimeFigureOut">
              <a:rPr lang="en-ZA" smtClean="0"/>
              <a:t>2025/08/27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BD99-476D-4F26-8260-8262EBF5F9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23202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981B-EA60-4BC9-BA6C-6809D543AFA7}" type="datetimeFigureOut">
              <a:rPr lang="en-ZA" smtClean="0"/>
              <a:t>2025/08/27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BD99-476D-4F26-8260-8262EBF5F9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91593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981B-EA60-4BC9-BA6C-6809D543AFA7}" type="datetimeFigureOut">
              <a:rPr lang="en-ZA" smtClean="0"/>
              <a:t>2025/08/27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BD99-476D-4F26-8260-8262EBF5F917}" type="slidenum">
              <a:rPr lang="en-ZA" smtClean="0"/>
              <a:t>‹#›</a:t>
            </a:fld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67B752-5A68-BEA4-5BD6-8D202C0DC7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24" y="1617"/>
            <a:ext cx="12197745" cy="686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19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981B-EA60-4BC9-BA6C-6809D543AFA7}" type="datetimeFigureOut">
              <a:rPr lang="en-ZA" smtClean="0"/>
              <a:t>2025/08/27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BD99-476D-4F26-8260-8262EBF5F9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78088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981B-EA60-4BC9-BA6C-6809D543AFA7}" type="datetimeFigureOut">
              <a:rPr lang="en-ZA" smtClean="0"/>
              <a:t>2025/08/27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BD99-476D-4F26-8260-8262EBF5F9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53005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E981B-EA60-4BC9-BA6C-6809D543AFA7}" type="datetimeFigureOut">
              <a:rPr lang="en-ZA" smtClean="0"/>
              <a:t>2025/08/27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6BD99-476D-4F26-8260-8262EBF5F917}" type="slidenum">
              <a:rPr lang="en-ZA" smtClean="0"/>
              <a:t>‹#›</a:t>
            </a:fld>
            <a:endParaRPr lang="en-ZA"/>
          </a:p>
        </p:txBody>
      </p:sp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DE294B93-0F81-0BF8-AD34-08543AA75D7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767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3CC93-71AF-1606-90F6-330FC2DA4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E0006A-4B0E-79AF-4BDB-D884A7E233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" t="2400" r="2264" b="1843"/>
          <a:stretch>
            <a:fillRect/>
          </a:stretch>
        </p:blipFill>
        <p:spPr bwMode="auto">
          <a:xfrm>
            <a:off x="488491" y="2350135"/>
            <a:ext cx="3023687" cy="2974163"/>
          </a:xfrm>
          <a:prstGeom prst="rect">
            <a:avLst/>
          </a:prstGeom>
          <a:ln w="19050">
            <a:solidFill>
              <a:schemeClr val="accent4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 Box 14">
            <a:extLst>
              <a:ext uri="{FF2B5EF4-FFF2-40B4-BE49-F238E27FC236}">
                <a16:creationId xmlns:a16="http://schemas.microsoft.com/office/drawing/2014/main" id="{B9445349-F7FA-E611-F4E7-28211FEFFD8D}"/>
              </a:ext>
            </a:extLst>
          </p:cNvPr>
          <p:cNvSpPr txBox="1"/>
          <p:nvPr/>
        </p:nvSpPr>
        <p:spPr>
          <a:xfrm>
            <a:off x="341736" y="1371435"/>
            <a:ext cx="3527412" cy="510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3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GUIDANCE NOTE: </a:t>
            </a:r>
            <a:endParaRPr lang="en-ZA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3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NON-COMMUNICABLE DISEASES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3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MENTAL HEALTH DISORDERS</a:t>
            </a:r>
            <a:endParaRPr lang="en-ZA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qr code with a logo&#10;&#10;AI-generated content may be incorrect.">
            <a:extLst>
              <a:ext uri="{FF2B5EF4-FFF2-40B4-BE49-F238E27FC236}">
                <a16:creationId xmlns:a16="http://schemas.microsoft.com/office/drawing/2014/main" id="{91D85BF3-B93A-001A-3323-96B3C35790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" t="3424" r="2711" b="2139"/>
          <a:stretch>
            <a:fillRect/>
          </a:stretch>
        </p:blipFill>
        <p:spPr bwMode="auto">
          <a:xfrm>
            <a:off x="4472464" y="2350135"/>
            <a:ext cx="3023686" cy="3027344"/>
          </a:xfrm>
          <a:prstGeom prst="rect">
            <a:avLst/>
          </a:prstGeom>
          <a:ln w="19050">
            <a:solidFill>
              <a:srgbClr val="9A75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 Box 14">
            <a:extLst>
              <a:ext uri="{FF2B5EF4-FFF2-40B4-BE49-F238E27FC236}">
                <a16:creationId xmlns:a16="http://schemas.microsoft.com/office/drawing/2014/main" id="{6C662139-9B15-5D99-EDF4-94B5BB6CD442}"/>
              </a:ext>
            </a:extLst>
          </p:cNvPr>
          <p:cNvSpPr txBox="1"/>
          <p:nvPr/>
        </p:nvSpPr>
        <p:spPr>
          <a:xfrm>
            <a:off x="4383144" y="1299852"/>
            <a:ext cx="3304801" cy="91142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4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REVISED REGULATION 22.9 (2) (a):</a:t>
            </a:r>
            <a:endParaRPr lang="en-Z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4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OCCUPATIONS EXPOSURE LIMITS</a:t>
            </a:r>
            <a:endParaRPr lang="en-Z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4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AIRBORNE POLLUTANTS</a:t>
            </a:r>
            <a:r>
              <a:rPr lang="en-ZA" sz="1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Z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qr code with a logo&#10;&#10;AI-generated content may be incorrect.">
            <a:extLst>
              <a:ext uri="{FF2B5EF4-FFF2-40B4-BE49-F238E27FC236}">
                <a16:creationId xmlns:a16="http://schemas.microsoft.com/office/drawing/2014/main" id="{52E9CAE6-A8A1-746E-8103-DCEDA32B1C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" t="3016" r="2329" b="2496"/>
          <a:stretch>
            <a:fillRect/>
          </a:stretch>
        </p:blipFill>
        <p:spPr bwMode="auto">
          <a:xfrm>
            <a:off x="8349263" y="2350135"/>
            <a:ext cx="3023686" cy="2872145"/>
          </a:xfrm>
          <a:prstGeom prst="rect">
            <a:avLst/>
          </a:prstGeom>
          <a:noFill/>
          <a:ln w="19050">
            <a:solidFill>
              <a:srgbClr val="8263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D4076DC2-E03B-137F-7EF7-61278DEAC910}"/>
              </a:ext>
            </a:extLst>
          </p:cNvPr>
          <p:cNvSpPr txBox="1"/>
          <p:nvPr/>
        </p:nvSpPr>
        <p:spPr>
          <a:xfrm>
            <a:off x="8201942" y="1299037"/>
            <a:ext cx="3098235" cy="6477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4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REVISED CHAPTER 16:</a:t>
            </a:r>
            <a:endParaRPr lang="en-Z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4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RESCUE, FIRST AID AND EMERGENCY</a:t>
            </a:r>
            <a:endParaRPr lang="en-Z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4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PREPAREDNESS AND RESPONSE</a:t>
            </a:r>
            <a:r>
              <a:rPr lang="en-ZA" sz="1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Z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14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67ca3e3-b557-432a-b8e6-e86d9560ca87">
      <Terms xmlns="http://schemas.microsoft.com/office/infopath/2007/PartnerControls"/>
    </lcf76f155ced4ddcb4097134ff3c332f>
    <TaxCatchAll xmlns="cdc4faff-0ce4-4825-96c3-9e3869def84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D09FEF7F199745A1216E0A6CF443F5" ma:contentTypeVersion="19" ma:contentTypeDescription="Create a new document." ma:contentTypeScope="" ma:versionID="b60488907f62c9cbffe80476d951d684">
  <xsd:schema xmlns:xsd="http://www.w3.org/2001/XMLSchema" xmlns:xs="http://www.w3.org/2001/XMLSchema" xmlns:p="http://schemas.microsoft.com/office/2006/metadata/properties" xmlns:ns2="767ca3e3-b557-432a-b8e6-e86d9560ca87" xmlns:ns3="cdc4faff-0ce4-4825-96c3-9e3869def84d" targetNamespace="http://schemas.microsoft.com/office/2006/metadata/properties" ma:root="true" ma:fieldsID="167a8f5a4c032e0e0f30606d0e7bccc1" ns2:_="" ns3:_="">
    <xsd:import namespace="767ca3e3-b557-432a-b8e6-e86d9560ca87"/>
    <xsd:import namespace="cdc4faff-0ce4-4825-96c3-9e3869def8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7ca3e3-b557-432a-b8e6-e86d9560ca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54fa38f2-e1b7-414a-aab2-7435635417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c4faff-0ce4-4825-96c3-9e3869def84d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346fefc-46ed-4043-bd1b-be3625695b6b}" ma:internalName="TaxCatchAll" ma:showField="CatchAllData" ma:web="cdc4faff-0ce4-4825-96c3-9e3869def8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5A01E3-42C1-4ECE-8FEE-1D3512D1E3FE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e954484c-9ac8-4706-8708-f58965cb2cb6"/>
    <ds:schemaRef ds:uri="http://schemas.microsoft.com/office/2006/metadata/properties"/>
    <ds:schemaRef ds:uri="http://purl.org/dc/terms/"/>
    <ds:schemaRef ds:uri="52fd8a13-cd71-4dc9-ab7a-0657ef411f44"/>
    <ds:schemaRef ds:uri="http://schemas.openxmlformats.org/package/2006/metadata/core-properties"/>
    <ds:schemaRef ds:uri="http://www.w3.org/XML/1998/namespace"/>
    <ds:schemaRef ds:uri="http://purl.org/dc/dcmitype/"/>
    <ds:schemaRef ds:uri="767ca3e3-b557-432a-b8e6-e86d9560ca87"/>
    <ds:schemaRef ds:uri="cdc4faff-0ce4-4825-96c3-9e3869def84d"/>
  </ds:schemaRefs>
</ds:datastoreItem>
</file>

<file path=customXml/itemProps2.xml><?xml version="1.0" encoding="utf-8"?>
<ds:datastoreItem xmlns:ds="http://schemas.openxmlformats.org/officeDocument/2006/customXml" ds:itemID="{B3EDC9C5-9FF5-4F7D-A176-03F0B41085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7ca3e3-b557-432a-b8e6-e86d9560ca87"/>
    <ds:schemaRef ds:uri="cdc4faff-0ce4-4825-96c3-9e3869def8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CBEE7C-ADAB-4A73-AE7B-822AE50C237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5116</TotalTime>
  <Words>42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Office Theme</vt:lpstr>
      <vt:lpstr>PowerPoint Presentation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Prince Makgatho</dc:creator>
  <cp:lastModifiedBy>Noluthando Sebe</cp:lastModifiedBy>
  <cp:revision>85</cp:revision>
  <dcterms:created xsi:type="dcterms:W3CDTF">2023-10-22T14:28:44Z</dcterms:created>
  <dcterms:modified xsi:type="dcterms:W3CDTF">2025-08-27T08:02:48Z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0x01010007D09FEF7F199745A1216E0A6CF443F5</vt:lpwstr>
  </property>
</Properties>
</file>